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30" d="100"/>
          <a:sy n="130" d="100"/>
        </p:scale>
        <p:origin x="-480" y="-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EA0-595D-4400-A1FD-80124971A11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EAF2-8FBA-4E24-AD50-83BF0C24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3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EA0-595D-4400-A1FD-80124971A11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EAF2-8FBA-4E24-AD50-83BF0C24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58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EA0-595D-4400-A1FD-80124971A11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EAF2-8FBA-4E24-AD50-83BF0C24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5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EA0-595D-4400-A1FD-80124971A11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EAF2-8FBA-4E24-AD50-83BF0C24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1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EA0-595D-4400-A1FD-80124971A11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EAF2-8FBA-4E24-AD50-83BF0C24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2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EA0-595D-4400-A1FD-80124971A11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EAF2-8FBA-4E24-AD50-83BF0C24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5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EA0-595D-4400-A1FD-80124971A11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EAF2-8FBA-4E24-AD50-83BF0C24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3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EA0-595D-4400-A1FD-80124971A11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EAF2-8FBA-4E24-AD50-83BF0C24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2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EA0-595D-4400-A1FD-80124971A11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EAF2-8FBA-4E24-AD50-83BF0C24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1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EA0-595D-4400-A1FD-80124971A11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EAF2-8FBA-4E24-AD50-83BF0C24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9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EA0-595D-4400-A1FD-80124971A11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EAF2-8FBA-4E24-AD50-83BF0C24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7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5FEA0-595D-4400-A1FD-80124971A11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3EAF2-8FBA-4E24-AD50-83BF0C24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7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3034" y="-137638"/>
            <a:ext cx="9144000" cy="1123393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Franklin Gothic Medium" panose="020B0603020102020204" pitchFamily="34" charset="0"/>
                <a:cs typeface="Calibri" panose="020F0502020204030204" pitchFamily="34" charset="0"/>
              </a:rPr>
              <a:t>Support the Boy Scouts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058360" y="952963"/>
            <a:ext cx="12538471" cy="1655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6111" y="6279524"/>
            <a:ext cx="10937846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28" y="1596382"/>
            <a:ext cx="2327127" cy="9799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1866" y="952962"/>
            <a:ext cx="8979357" cy="59777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51762" y="1408467"/>
            <a:ext cx="38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1109" y="4475283"/>
            <a:ext cx="26967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$50 </a:t>
            </a:r>
            <a:r>
              <a:rPr lang="en-US" sz="2800" b="1" dirty="0"/>
              <a:t>per ticket</a:t>
            </a:r>
            <a:r>
              <a:rPr lang="en-US" dirty="0"/>
              <a:t>   	     </a:t>
            </a:r>
            <a:r>
              <a:rPr lang="en-US" sz="1200" dirty="0"/>
              <a:t>normal price $90</a:t>
            </a:r>
          </a:p>
        </p:txBody>
      </p:sp>
      <p:sp>
        <p:nvSpPr>
          <p:cNvPr id="10" name="Right Arrow 9"/>
          <p:cNvSpPr/>
          <p:nvPr/>
        </p:nvSpPr>
        <p:spPr>
          <a:xfrm rot="1716810">
            <a:off x="7919367" y="4407091"/>
            <a:ext cx="1313121" cy="277271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8407590">
            <a:off x="9460416" y="4264112"/>
            <a:ext cx="1140205" cy="300733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73957" y="5676331"/>
            <a:ext cx="2845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-cash or checks</a:t>
            </a:r>
          </a:p>
          <a:p>
            <a:r>
              <a:rPr lang="en-US" sz="1200" dirty="0"/>
              <a:t>-make checks out to Troop 216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5913" y="312957"/>
            <a:ext cx="2433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Sunday </a:t>
            </a:r>
          </a:p>
          <a:p>
            <a:r>
              <a:rPr lang="en-US" sz="2000" b="1" dirty="0"/>
              <a:t>July 14, 2024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316533A-D563-BC0E-4BDD-5989A76A90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41" y="2717815"/>
            <a:ext cx="2087702" cy="182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217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331b18d-2d87-48ef-a35f-ac8818ebf9b4}" enabled="0" method="" siteId="{8331b18d-2d87-48ef-a35f-ac8818ebf9b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Medium</vt:lpstr>
      <vt:lpstr>Office Theme</vt:lpstr>
      <vt:lpstr>Support the Boy Scouts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the Boy Scouts</dc:title>
  <dc:creator>maier, max S  USAF DISA CONUS</dc:creator>
  <cp:lastModifiedBy>OKONIEWSKI, MICHAEL J Lt Col USAF ANG 126 OG/OSK</cp:lastModifiedBy>
  <cp:revision>17</cp:revision>
  <cp:lastPrinted>2017-05-16T14:51:01Z</cp:lastPrinted>
  <dcterms:created xsi:type="dcterms:W3CDTF">2017-03-08T19:58:22Z</dcterms:created>
  <dcterms:modified xsi:type="dcterms:W3CDTF">2024-03-11T20:21:45Z</dcterms:modified>
</cp:coreProperties>
</file>